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1"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7559675" cy="10691800"/>
  <p:embeddedFontLs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ie7E72Vqm3Nk8nKO8v47aadKC9N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slide" Target="slides/slide5.xml"/><Relationship Id="rId22" Type="http://schemas.openxmlformats.org/officeDocument/2006/relationships/font" Target="fonts/Roboto-boldItalic.fntdata"/><Relationship Id="rId10" Type="http://schemas.openxmlformats.org/officeDocument/2006/relationships/slide" Target="slides/slide4.xml"/><Relationship Id="rId21" Type="http://schemas.openxmlformats.org/officeDocument/2006/relationships/font" Target="fonts/Roboto-italic.fntdata"/><Relationship Id="rId13" Type="http://schemas.openxmlformats.org/officeDocument/2006/relationships/slide" Target="slides/slide7.xml"/><Relationship Id="rId12" Type="http://schemas.openxmlformats.org/officeDocument/2006/relationships/slide" Target="slides/slide6.xml"/><Relationship Id="rId23" Type="http://customschemas.google.com/relationships/presentationmetadata" Target="meta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3.xml"/><Relationship Id="rId19" Type="http://schemas.openxmlformats.org/officeDocument/2006/relationships/font" Target="fonts/Roboto-regular.fntdata"/><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79e727c23c_0_37: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179e727c23c_0_3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79e727c23c_0_43: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g179e727c23c_0_43: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6: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2: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3: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4: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5: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79e727c23c_0_7: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179e727c23c_0_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79e727c23c_0_17: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g179e727c23c_0_1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79e727c23c_0_23: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179e727c23c_0_23: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79e727c23c_0_29: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g179e727c23c_0_2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0" name="Shape 40"/>
        <p:cNvGrpSpPr/>
        <p:nvPr/>
      </p:nvGrpSpPr>
      <p:grpSpPr>
        <a:xfrm>
          <a:off x="0" y="0"/>
          <a:ext cx="0" cy="0"/>
          <a:chOff x="0" y="0"/>
          <a:chExt cx="0" cy="0"/>
        </a:xfrm>
      </p:grpSpPr>
      <p:sp>
        <p:nvSpPr>
          <p:cNvPr id="41" name="Google Shape;41;p21"/>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1"/>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 name="Google Shape;43;p21"/>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4" name="Shape 44"/>
        <p:cNvGrpSpPr/>
        <p:nvPr/>
      </p:nvGrpSpPr>
      <p:grpSpPr>
        <a:xfrm>
          <a:off x="0" y="0"/>
          <a:ext cx="0" cy="0"/>
          <a:chOff x="0" y="0"/>
          <a:chExt cx="0" cy="0"/>
        </a:xfrm>
      </p:grpSpPr>
      <p:sp>
        <p:nvSpPr>
          <p:cNvPr id="45" name="Google Shape;45;p22"/>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2"/>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7" name="Google Shape;47;p22"/>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8" name="Google Shape;48;p22"/>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9" name="Google Shape;49;p22"/>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0" name="Shape 50"/>
        <p:cNvGrpSpPr/>
        <p:nvPr/>
      </p:nvGrpSpPr>
      <p:grpSpPr>
        <a:xfrm>
          <a:off x="0" y="0"/>
          <a:ext cx="0" cy="0"/>
          <a:chOff x="0" y="0"/>
          <a:chExt cx="0" cy="0"/>
        </a:xfrm>
      </p:grpSpPr>
      <p:sp>
        <p:nvSpPr>
          <p:cNvPr id="51" name="Google Shape;51;p23"/>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3"/>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3" name="Google Shape;53;p23"/>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4" name="Google Shape;54;p23"/>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5" name="Google Shape;55;p23"/>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6" name="Google Shape;56;p23"/>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7" name="Google Shape;57;p23"/>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10"/>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 name="Shape 6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66" name="Shape 66"/>
        <p:cNvGrpSpPr/>
        <p:nvPr/>
      </p:nvGrpSpPr>
      <p:grpSpPr>
        <a:xfrm>
          <a:off x="0" y="0"/>
          <a:ext cx="0" cy="0"/>
          <a:chOff x="0" y="0"/>
          <a:chExt cx="0" cy="0"/>
        </a:xfrm>
      </p:grpSpPr>
      <p:sp>
        <p:nvSpPr>
          <p:cNvPr id="67" name="Google Shape;67;p25"/>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25"/>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69" name="Shape 69"/>
        <p:cNvGrpSpPr/>
        <p:nvPr/>
      </p:nvGrpSpPr>
      <p:grpSpPr>
        <a:xfrm>
          <a:off x="0" y="0"/>
          <a:ext cx="0" cy="0"/>
          <a:chOff x="0" y="0"/>
          <a:chExt cx="0" cy="0"/>
        </a:xfrm>
      </p:grpSpPr>
      <p:sp>
        <p:nvSpPr>
          <p:cNvPr id="70" name="Google Shape;70;p26"/>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6"/>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72" name="Shape 72"/>
        <p:cNvGrpSpPr/>
        <p:nvPr/>
      </p:nvGrpSpPr>
      <p:grpSpPr>
        <a:xfrm>
          <a:off x="0" y="0"/>
          <a:ext cx="0" cy="0"/>
          <a:chOff x="0" y="0"/>
          <a:chExt cx="0" cy="0"/>
        </a:xfrm>
      </p:grpSpPr>
      <p:sp>
        <p:nvSpPr>
          <p:cNvPr id="73" name="Google Shape;73;p27"/>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7"/>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5" name="Google Shape;75;p27"/>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76" name="Shape 76"/>
        <p:cNvGrpSpPr/>
        <p:nvPr/>
      </p:nvGrpSpPr>
      <p:grpSpPr>
        <a:xfrm>
          <a:off x="0" y="0"/>
          <a:ext cx="0" cy="0"/>
          <a:chOff x="0" y="0"/>
          <a:chExt cx="0" cy="0"/>
        </a:xfrm>
      </p:grpSpPr>
      <p:sp>
        <p:nvSpPr>
          <p:cNvPr id="77" name="Google Shape;77;p28"/>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78" name="Shape 78"/>
        <p:cNvGrpSpPr/>
        <p:nvPr/>
      </p:nvGrpSpPr>
      <p:grpSpPr>
        <a:xfrm>
          <a:off x="0" y="0"/>
          <a:ext cx="0" cy="0"/>
          <a:chOff x="0" y="0"/>
          <a:chExt cx="0" cy="0"/>
        </a:xfrm>
      </p:grpSpPr>
      <p:sp>
        <p:nvSpPr>
          <p:cNvPr id="79" name="Google Shape;79;p29"/>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9"/>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1" name="Google Shape;81;p29"/>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 name="Google Shape;82;p29"/>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1" name="Shape 11"/>
        <p:cNvGrpSpPr/>
        <p:nvPr/>
      </p:nvGrpSpPr>
      <p:grpSpPr>
        <a:xfrm>
          <a:off x="0" y="0"/>
          <a:ext cx="0" cy="0"/>
          <a:chOff x="0" y="0"/>
          <a:chExt cx="0" cy="0"/>
        </a:xfrm>
      </p:grpSpPr>
      <p:sp>
        <p:nvSpPr>
          <p:cNvPr id="12" name="Google Shape;12;p13"/>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3"/>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83" name="Shape 83"/>
        <p:cNvGrpSpPr/>
        <p:nvPr/>
      </p:nvGrpSpPr>
      <p:grpSpPr>
        <a:xfrm>
          <a:off x="0" y="0"/>
          <a:ext cx="0" cy="0"/>
          <a:chOff x="0" y="0"/>
          <a:chExt cx="0" cy="0"/>
        </a:xfrm>
      </p:grpSpPr>
      <p:sp>
        <p:nvSpPr>
          <p:cNvPr id="84" name="Google Shape;84;p30"/>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30"/>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6" name="Google Shape;86;p30"/>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7" name="Google Shape;87;p30"/>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88" name="Shape 88"/>
        <p:cNvGrpSpPr/>
        <p:nvPr/>
      </p:nvGrpSpPr>
      <p:grpSpPr>
        <a:xfrm>
          <a:off x="0" y="0"/>
          <a:ext cx="0" cy="0"/>
          <a:chOff x="0" y="0"/>
          <a:chExt cx="0" cy="0"/>
        </a:xfrm>
      </p:grpSpPr>
      <p:sp>
        <p:nvSpPr>
          <p:cNvPr id="89" name="Google Shape;89;p31"/>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1"/>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1" name="Google Shape;91;p31"/>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2" name="Google Shape;92;p31"/>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93" name="Shape 93"/>
        <p:cNvGrpSpPr/>
        <p:nvPr/>
      </p:nvGrpSpPr>
      <p:grpSpPr>
        <a:xfrm>
          <a:off x="0" y="0"/>
          <a:ext cx="0" cy="0"/>
          <a:chOff x="0" y="0"/>
          <a:chExt cx="0" cy="0"/>
        </a:xfrm>
      </p:grpSpPr>
      <p:sp>
        <p:nvSpPr>
          <p:cNvPr id="94" name="Google Shape;94;p32"/>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32"/>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6" name="Google Shape;96;p32"/>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97" name="Shape 97"/>
        <p:cNvGrpSpPr/>
        <p:nvPr/>
      </p:nvGrpSpPr>
      <p:grpSpPr>
        <a:xfrm>
          <a:off x="0" y="0"/>
          <a:ext cx="0" cy="0"/>
          <a:chOff x="0" y="0"/>
          <a:chExt cx="0" cy="0"/>
        </a:xfrm>
      </p:grpSpPr>
      <p:sp>
        <p:nvSpPr>
          <p:cNvPr id="98" name="Google Shape;98;p33"/>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3"/>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0" name="Google Shape;100;p33"/>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1" name="Google Shape;101;p33"/>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2" name="Google Shape;102;p33"/>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03" name="Shape 103"/>
        <p:cNvGrpSpPr/>
        <p:nvPr/>
      </p:nvGrpSpPr>
      <p:grpSpPr>
        <a:xfrm>
          <a:off x="0" y="0"/>
          <a:ext cx="0" cy="0"/>
          <a:chOff x="0" y="0"/>
          <a:chExt cx="0" cy="0"/>
        </a:xfrm>
      </p:grpSpPr>
      <p:sp>
        <p:nvSpPr>
          <p:cNvPr id="104" name="Google Shape;104;p34"/>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34"/>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6" name="Google Shape;106;p34"/>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7" name="Google Shape;107;p34"/>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8" name="Google Shape;108;p34"/>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9" name="Google Shape;109;p34"/>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0" name="Google Shape;110;p34"/>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4" name="Shape 11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15" name="Shape 115"/>
        <p:cNvGrpSpPr/>
        <p:nvPr/>
      </p:nvGrpSpPr>
      <p:grpSpPr>
        <a:xfrm>
          <a:off x="0" y="0"/>
          <a:ext cx="0" cy="0"/>
          <a:chOff x="0" y="0"/>
          <a:chExt cx="0" cy="0"/>
        </a:xfrm>
      </p:grpSpPr>
      <p:sp>
        <p:nvSpPr>
          <p:cNvPr id="116" name="Google Shape;116;p35"/>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35"/>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18" name="Shape 118"/>
        <p:cNvGrpSpPr/>
        <p:nvPr/>
      </p:nvGrpSpPr>
      <p:grpSpPr>
        <a:xfrm>
          <a:off x="0" y="0"/>
          <a:ext cx="0" cy="0"/>
          <a:chOff x="0" y="0"/>
          <a:chExt cx="0" cy="0"/>
        </a:xfrm>
      </p:grpSpPr>
      <p:sp>
        <p:nvSpPr>
          <p:cNvPr id="119" name="Google Shape;119;p36"/>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36"/>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21" name="Shape 121"/>
        <p:cNvGrpSpPr/>
        <p:nvPr/>
      </p:nvGrpSpPr>
      <p:grpSpPr>
        <a:xfrm>
          <a:off x="0" y="0"/>
          <a:ext cx="0" cy="0"/>
          <a:chOff x="0" y="0"/>
          <a:chExt cx="0" cy="0"/>
        </a:xfrm>
      </p:grpSpPr>
      <p:sp>
        <p:nvSpPr>
          <p:cNvPr id="122" name="Google Shape;122;p37"/>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37"/>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24" name="Google Shape;124;p37"/>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5" name="Shape 125"/>
        <p:cNvGrpSpPr/>
        <p:nvPr/>
      </p:nvGrpSpPr>
      <p:grpSpPr>
        <a:xfrm>
          <a:off x="0" y="0"/>
          <a:ext cx="0" cy="0"/>
          <a:chOff x="0" y="0"/>
          <a:chExt cx="0" cy="0"/>
        </a:xfrm>
      </p:grpSpPr>
      <p:sp>
        <p:nvSpPr>
          <p:cNvPr id="126" name="Google Shape;126;p38"/>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4" name="Shape 14"/>
        <p:cNvGrpSpPr/>
        <p:nvPr/>
      </p:nvGrpSpPr>
      <p:grpSpPr>
        <a:xfrm>
          <a:off x="0" y="0"/>
          <a:ext cx="0" cy="0"/>
          <a:chOff x="0" y="0"/>
          <a:chExt cx="0" cy="0"/>
        </a:xfrm>
      </p:grpSpPr>
      <p:sp>
        <p:nvSpPr>
          <p:cNvPr id="15" name="Google Shape;15;p14"/>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4"/>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27" name="Shape 127"/>
        <p:cNvGrpSpPr/>
        <p:nvPr/>
      </p:nvGrpSpPr>
      <p:grpSpPr>
        <a:xfrm>
          <a:off x="0" y="0"/>
          <a:ext cx="0" cy="0"/>
          <a:chOff x="0" y="0"/>
          <a:chExt cx="0" cy="0"/>
        </a:xfrm>
      </p:grpSpPr>
      <p:sp>
        <p:nvSpPr>
          <p:cNvPr id="128" name="Google Shape;128;p39"/>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29" name="Shape 129"/>
        <p:cNvGrpSpPr/>
        <p:nvPr/>
      </p:nvGrpSpPr>
      <p:grpSpPr>
        <a:xfrm>
          <a:off x="0" y="0"/>
          <a:ext cx="0" cy="0"/>
          <a:chOff x="0" y="0"/>
          <a:chExt cx="0" cy="0"/>
        </a:xfrm>
      </p:grpSpPr>
      <p:sp>
        <p:nvSpPr>
          <p:cNvPr id="130" name="Google Shape;130;p40"/>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40"/>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2" name="Google Shape;132;p40"/>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3" name="Google Shape;133;p40"/>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34" name="Shape 134"/>
        <p:cNvGrpSpPr/>
        <p:nvPr/>
      </p:nvGrpSpPr>
      <p:grpSpPr>
        <a:xfrm>
          <a:off x="0" y="0"/>
          <a:ext cx="0" cy="0"/>
          <a:chOff x="0" y="0"/>
          <a:chExt cx="0" cy="0"/>
        </a:xfrm>
      </p:grpSpPr>
      <p:sp>
        <p:nvSpPr>
          <p:cNvPr id="135" name="Google Shape;135;p41"/>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41"/>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7" name="Google Shape;137;p41"/>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8" name="Google Shape;138;p41"/>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39" name="Shape 139"/>
        <p:cNvGrpSpPr/>
        <p:nvPr/>
      </p:nvGrpSpPr>
      <p:grpSpPr>
        <a:xfrm>
          <a:off x="0" y="0"/>
          <a:ext cx="0" cy="0"/>
          <a:chOff x="0" y="0"/>
          <a:chExt cx="0" cy="0"/>
        </a:xfrm>
      </p:grpSpPr>
      <p:sp>
        <p:nvSpPr>
          <p:cNvPr id="140" name="Google Shape;140;p42"/>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42"/>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2" name="Google Shape;142;p42"/>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3" name="Google Shape;143;p42"/>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44" name="Shape 144"/>
        <p:cNvGrpSpPr/>
        <p:nvPr/>
      </p:nvGrpSpPr>
      <p:grpSpPr>
        <a:xfrm>
          <a:off x="0" y="0"/>
          <a:ext cx="0" cy="0"/>
          <a:chOff x="0" y="0"/>
          <a:chExt cx="0" cy="0"/>
        </a:xfrm>
      </p:grpSpPr>
      <p:sp>
        <p:nvSpPr>
          <p:cNvPr id="145" name="Google Shape;145;p43"/>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43"/>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7" name="Google Shape;147;p43"/>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48" name="Shape 148"/>
        <p:cNvGrpSpPr/>
        <p:nvPr/>
      </p:nvGrpSpPr>
      <p:grpSpPr>
        <a:xfrm>
          <a:off x="0" y="0"/>
          <a:ext cx="0" cy="0"/>
          <a:chOff x="0" y="0"/>
          <a:chExt cx="0" cy="0"/>
        </a:xfrm>
      </p:grpSpPr>
      <p:sp>
        <p:nvSpPr>
          <p:cNvPr id="149" name="Google Shape;149;p44"/>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44"/>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1" name="Google Shape;151;p44"/>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2" name="Google Shape;152;p44"/>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3" name="Google Shape;153;p44"/>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54" name="Shape 154"/>
        <p:cNvGrpSpPr/>
        <p:nvPr/>
      </p:nvGrpSpPr>
      <p:grpSpPr>
        <a:xfrm>
          <a:off x="0" y="0"/>
          <a:ext cx="0" cy="0"/>
          <a:chOff x="0" y="0"/>
          <a:chExt cx="0" cy="0"/>
        </a:xfrm>
      </p:grpSpPr>
      <p:sp>
        <p:nvSpPr>
          <p:cNvPr id="155" name="Google Shape;155;p45"/>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45"/>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7" name="Google Shape;157;p45"/>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8" name="Google Shape;158;p45"/>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9" name="Google Shape;159;p45"/>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0" name="Google Shape;160;p45"/>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1" name="Google Shape;161;p45"/>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7" name="Shape 17"/>
        <p:cNvGrpSpPr/>
        <p:nvPr/>
      </p:nvGrpSpPr>
      <p:grpSpPr>
        <a:xfrm>
          <a:off x="0" y="0"/>
          <a:ext cx="0" cy="0"/>
          <a:chOff x="0" y="0"/>
          <a:chExt cx="0" cy="0"/>
        </a:xfrm>
      </p:grpSpPr>
      <p:sp>
        <p:nvSpPr>
          <p:cNvPr id="18" name="Google Shape;18;p15"/>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5"/>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0" name="Google Shape;20;p15"/>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 name="Shape 21"/>
        <p:cNvGrpSpPr/>
        <p:nvPr/>
      </p:nvGrpSpPr>
      <p:grpSpPr>
        <a:xfrm>
          <a:off x="0" y="0"/>
          <a:ext cx="0" cy="0"/>
          <a:chOff x="0" y="0"/>
          <a:chExt cx="0" cy="0"/>
        </a:xfrm>
      </p:grpSpPr>
      <p:sp>
        <p:nvSpPr>
          <p:cNvPr id="22" name="Google Shape;22;p16"/>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3" name="Shape 23"/>
        <p:cNvGrpSpPr/>
        <p:nvPr/>
      </p:nvGrpSpPr>
      <p:grpSpPr>
        <a:xfrm>
          <a:off x="0" y="0"/>
          <a:ext cx="0" cy="0"/>
          <a:chOff x="0" y="0"/>
          <a:chExt cx="0" cy="0"/>
        </a:xfrm>
      </p:grpSpPr>
      <p:sp>
        <p:nvSpPr>
          <p:cNvPr id="24" name="Google Shape;24;p17"/>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5" name="Shape 25"/>
        <p:cNvGrpSpPr/>
        <p:nvPr/>
      </p:nvGrpSpPr>
      <p:grpSpPr>
        <a:xfrm>
          <a:off x="0" y="0"/>
          <a:ext cx="0" cy="0"/>
          <a:chOff x="0" y="0"/>
          <a:chExt cx="0" cy="0"/>
        </a:xfrm>
      </p:grpSpPr>
      <p:sp>
        <p:nvSpPr>
          <p:cNvPr id="26" name="Google Shape;26;p18"/>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8"/>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8" name="Google Shape;28;p18"/>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9" name="Google Shape;29;p18"/>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0" name="Shape 30"/>
        <p:cNvGrpSpPr/>
        <p:nvPr/>
      </p:nvGrpSpPr>
      <p:grpSpPr>
        <a:xfrm>
          <a:off x="0" y="0"/>
          <a:ext cx="0" cy="0"/>
          <a:chOff x="0" y="0"/>
          <a:chExt cx="0" cy="0"/>
        </a:xfrm>
      </p:grpSpPr>
      <p:sp>
        <p:nvSpPr>
          <p:cNvPr id="31" name="Google Shape;31;p19"/>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9"/>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 name="Google Shape;33;p19"/>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 name="Google Shape;34;p19"/>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5" name="Shape 35"/>
        <p:cNvGrpSpPr/>
        <p:nvPr/>
      </p:nvGrpSpPr>
      <p:grpSpPr>
        <a:xfrm>
          <a:off x="0" y="0"/>
          <a:ext cx="0" cy="0"/>
          <a:chOff x="0" y="0"/>
          <a:chExt cx="0" cy="0"/>
        </a:xfrm>
      </p:grpSpPr>
      <p:sp>
        <p:nvSpPr>
          <p:cNvPr id="36" name="Google Shape;36;p20"/>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20"/>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8" name="Google Shape;38;p20"/>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9" name="Google Shape;39;p20"/>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4.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0" Type="http://schemas.openxmlformats.org/officeDocument/2006/relationships/slideLayout" Target="../slideLayouts/slideLayout34.xml"/><Relationship Id="rId13" Type="http://schemas.openxmlformats.org/officeDocument/2006/relationships/theme" Target="../theme/theme1.xml"/><Relationship Id="rId12" Type="http://schemas.openxmlformats.org/officeDocument/2006/relationships/slideLayout" Target="../slideLayouts/slideLayout36.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285F4"/>
        </a:solidFill>
      </p:bgPr>
    </p:bg>
    <p:spTree>
      <p:nvGrpSpPr>
        <p:cNvPr id="5" name="Shape 5"/>
        <p:cNvGrpSpPr/>
        <p:nvPr/>
      </p:nvGrpSpPr>
      <p:grpSpPr>
        <a:xfrm>
          <a:off x="0" y="0"/>
          <a:ext cx="0" cy="0"/>
          <a:chOff x="0" y="0"/>
          <a:chExt cx="0" cy="0"/>
        </a:xfrm>
      </p:grpSpPr>
      <p:sp>
        <p:nvSpPr>
          <p:cNvPr id="6" name="Google Shape;6;p7"/>
          <p:cNvSpPr/>
          <p:nvPr/>
        </p:nvSpPr>
        <p:spPr>
          <a:xfrm flipH="1">
            <a:off x="8245800" y="4245840"/>
            <a:ext cx="896400" cy="8964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7"/>
          <p:cNvSpPr/>
          <p:nvPr/>
        </p:nvSpPr>
        <p:spPr>
          <a:xfrm flipH="1">
            <a:off x="8245800" y="4245840"/>
            <a:ext cx="896400" cy="896400"/>
          </a:xfrm>
          <a:prstGeom prst="round1Rect">
            <a:avLst>
              <a:gd fmla="val 16667" name="adj"/>
            </a:avLst>
          </a:prstGeom>
          <a:solidFill>
            <a:schemeClr val="lt1">
              <a:alpha val="6784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7"/>
          <p:cNvSpPr txBox="1"/>
          <p:nvPr>
            <p:ph type="title"/>
          </p:nvPr>
        </p:nvSpPr>
        <p:spPr>
          <a:xfrm>
            <a:off x="457200" y="205200"/>
            <a:ext cx="8228880" cy="8582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9" name="Google Shape;9;p7"/>
          <p:cNvSpPr txBox="1"/>
          <p:nvPr>
            <p:ph idx="1" type="body"/>
          </p:nvPr>
        </p:nvSpPr>
        <p:spPr>
          <a:xfrm>
            <a:off x="457200" y="1203480"/>
            <a:ext cx="8228880" cy="298260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285F4"/>
        </a:solidFill>
      </p:bgPr>
    </p:bg>
    <p:spTree>
      <p:nvGrpSpPr>
        <p:cNvPr id="58" name="Shape 58"/>
        <p:cNvGrpSpPr/>
        <p:nvPr/>
      </p:nvGrpSpPr>
      <p:grpSpPr>
        <a:xfrm>
          <a:off x="0" y="0"/>
          <a:ext cx="0" cy="0"/>
          <a:chOff x="0" y="0"/>
          <a:chExt cx="0" cy="0"/>
        </a:xfrm>
      </p:grpSpPr>
      <p:sp>
        <p:nvSpPr>
          <p:cNvPr id="59" name="Google Shape;59;p9"/>
          <p:cNvSpPr/>
          <p:nvPr/>
        </p:nvSpPr>
        <p:spPr>
          <a:xfrm flipH="1" rot="10800000">
            <a:off x="-360" y="657720"/>
            <a:ext cx="9142920" cy="448596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p:nvPr/>
        </p:nvSpPr>
        <p:spPr>
          <a:xfrm>
            <a:off x="0" y="656280"/>
            <a:ext cx="9142920" cy="107640"/>
          </a:xfrm>
          <a:prstGeom prst="rect">
            <a:avLst/>
          </a:prstGeom>
          <a:gradFill>
            <a:gsLst>
              <a:gs pos="0">
                <a:srgbClr val="F9F9F9"/>
              </a:gs>
              <a:gs pos="100000">
                <a:srgbClr val="DEDEDE"/>
              </a:gs>
            </a:gsLst>
            <a:lin ang="162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txBox="1"/>
          <p:nvPr>
            <p:ph type="title"/>
          </p:nvPr>
        </p:nvSpPr>
        <p:spPr>
          <a:xfrm>
            <a:off x="457200" y="205200"/>
            <a:ext cx="8228880" cy="8582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2" name="Google Shape;62;p9"/>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285F4"/>
        </a:solidFill>
      </p:bgPr>
    </p:bg>
    <p:spTree>
      <p:nvGrpSpPr>
        <p:cNvPr id="111" name="Shape 111"/>
        <p:cNvGrpSpPr/>
        <p:nvPr/>
      </p:nvGrpSpPr>
      <p:grpSpPr>
        <a:xfrm>
          <a:off x="0" y="0"/>
          <a:ext cx="0" cy="0"/>
          <a:chOff x="0" y="0"/>
          <a:chExt cx="0" cy="0"/>
        </a:xfrm>
      </p:grpSpPr>
      <p:sp>
        <p:nvSpPr>
          <p:cNvPr id="112" name="Google Shape;112;p11"/>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3" name="Google Shape;113;p11"/>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165" name="Shape 165"/>
        <p:cNvGrpSpPr/>
        <p:nvPr/>
      </p:nvGrpSpPr>
      <p:grpSpPr>
        <a:xfrm>
          <a:off x="0" y="0"/>
          <a:ext cx="0" cy="0"/>
          <a:chOff x="0" y="0"/>
          <a:chExt cx="0" cy="0"/>
        </a:xfrm>
      </p:grpSpPr>
      <p:sp>
        <p:nvSpPr>
          <p:cNvPr id="166" name="Google Shape;166;p1"/>
          <p:cNvSpPr/>
          <p:nvPr/>
        </p:nvSpPr>
        <p:spPr>
          <a:xfrm>
            <a:off x="390600" y="730080"/>
            <a:ext cx="9319320" cy="1735200"/>
          </a:xfrm>
          <a:prstGeom prst="rect">
            <a:avLst/>
          </a:prstGeom>
          <a:noFill/>
          <a:ln>
            <a:noFill/>
          </a:ln>
        </p:spPr>
        <p:txBody>
          <a:bodyPr anchorCtr="0" anchor="b" bIns="91425" lIns="0" spcFirstLastPara="1" rIns="0" wrap="square" tIns="91425">
            <a:normAutofit/>
          </a:bodyPr>
          <a:lstStyle/>
          <a:p>
            <a:pPr indent="0" lvl="0" marL="0" marR="0" rtl="0" algn="l">
              <a:lnSpc>
                <a:spcPct val="100000"/>
              </a:lnSpc>
              <a:spcBef>
                <a:spcPts val="0"/>
              </a:spcBef>
              <a:spcAft>
                <a:spcPts val="0"/>
              </a:spcAft>
              <a:buNone/>
            </a:pPr>
            <a:r>
              <a:rPr b="1" lang="en" sz="3500">
                <a:solidFill>
                  <a:srgbClr val="FFFFFF"/>
                </a:solidFill>
                <a:latin typeface="Roboto"/>
                <a:ea typeface="Roboto"/>
                <a:cs typeface="Roboto"/>
                <a:sym typeface="Roboto"/>
              </a:rPr>
              <a:t>Django Project Demo</a:t>
            </a:r>
            <a:endParaRPr b="0" i="0" sz="3500" u="none" cap="none" strike="noStrike">
              <a:latin typeface="Arial"/>
              <a:ea typeface="Arial"/>
              <a:cs typeface="Arial"/>
              <a:sym typeface="Arial"/>
            </a:endParaRPr>
          </a:p>
        </p:txBody>
      </p:sp>
      <p:sp>
        <p:nvSpPr>
          <p:cNvPr id="167" name="Google Shape;167;p1"/>
          <p:cNvSpPr/>
          <p:nvPr/>
        </p:nvSpPr>
        <p:spPr>
          <a:xfrm>
            <a:off x="460800" y="2676960"/>
            <a:ext cx="8220960" cy="432000"/>
          </a:xfrm>
          <a:prstGeom prst="rect">
            <a:avLst/>
          </a:prstGeom>
          <a:noFill/>
          <a:ln>
            <a:noFill/>
          </a:ln>
        </p:spPr>
        <p:txBody>
          <a:bodyPr anchorCtr="0" anchor="t" bIns="91425" lIns="0" spcFirstLastPara="1" rIns="0" wrap="square" tIns="91425">
            <a:noAutofit/>
          </a:bodyPr>
          <a:lstStyle/>
          <a:p>
            <a:pPr indent="0" lvl="0" marL="0" marR="0" rtl="0" algn="l">
              <a:lnSpc>
                <a:spcPct val="90000"/>
              </a:lnSpc>
              <a:spcBef>
                <a:spcPts val="0"/>
              </a:spcBef>
              <a:spcAft>
                <a:spcPts val="0"/>
              </a:spcAft>
              <a:buNone/>
            </a:pPr>
            <a:r>
              <a:rPr b="1" i="0" lang="en" sz="2100" u="none" cap="none" strike="noStrike">
                <a:solidFill>
                  <a:srgbClr val="FFFFFF"/>
                </a:solidFill>
                <a:latin typeface="Roboto"/>
                <a:ea typeface="Roboto"/>
                <a:cs typeface="Roboto"/>
                <a:sym typeface="Roboto"/>
              </a:rPr>
              <a:t>FS’tival-22 Software Freedom Day</a:t>
            </a:r>
            <a:endParaRPr b="0" i="0" sz="2100" u="none" cap="none" strike="noStrike">
              <a:latin typeface="Arial"/>
              <a:ea typeface="Arial"/>
              <a:cs typeface="Arial"/>
              <a:sym typeface="Arial"/>
            </a:endParaRPr>
          </a:p>
        </p:txBody>
      </p:sp>
      <p:pic>
        <p:nvPicPr>
          <p:cNvPr id="168" name="Google Shape;168;p1"/>
          <p:cNvPicPr preferRelativeResize="0"/>
          <p:nvPr/>
        </p:nvPicPr>
        <p:blipFill rotWithShape="1">
          <a:blip r:embed="rId3">
            <a:alphaModFix/>
          </a:blip>
          <a:srcRect b="0" l="0" r="0" t="0"/>
          <a:stretch/>
        </p:blipFill>
        <p:spPr>
          <a:xfrm>
            <a:off x="96480" y="-99720"/>
            <a:ext cx="1161000" cy="1161000"/>
          </a:xfrm>
          <a:prstGeom prst="rect">
            <a:avLst/>
          </a:prstGeom>
          <a:noFill/>
          <a:ln>
            <a:noFill/>
          </a:ln>
        </p:spPr>
      </p:pic>
      <p:pic>
        <p:nvPicPr>
          <p:cNvPr id="169" name="Google Shape;169;p1"/>
          <p:cNvPicPr preferRelativeResize="0"/>
          <p:nvPr/>
        </p:nvPicPr>
        <p:blipFill rotWithShape="1">
          <a:blip r:embed="rId4">
            <a:alphaModFix/>
          </a:blip>
          <a:srcRect b="0" l="0" r="0" t="0"/>
          <a:stretch/>
        </p:blipFill>
        <p:spPr>
          <a:xfrm>
            <a:off x="1582920" y="165960"/>
            <a:ext cx="644400" cy="629640"/>
          </a:xfrm>
          <a:prstGeom prst="rect">
            <a:avLst/>
          </a:prstGeom>
          <a:noFill/>
          <a:ln>
            <a:noFill/>
          </a:ln>
        </p:spPr>
      </p:pic>
      <p:pic>
        <p:nvPicPr>
          <p:cNvPr id="170" name="Google Shape;170;p1"/>
          <p:cNvPicPr preferRelativeResize="0"/>
          <p:nvPr/>
        </p:nvPicPr>
        <p:blipFill rotWithShape="1">
          <a:blip r:embed="rId5">
            <a:alphaModFix/>
          </a:blip>
          <a:srcRect b="0" l="0" r="0" t="0"/>
          <a:stretch/>
        </p:blipFill>
        <p:spPr>
          <a:xfrm>
            <a:off x="1079640" y="177120"/>
            <a:ext cx="502200" cy="606960"/>
          </a:xfrm>
          <a:prstGeom prst="rect">
            <a:avLst/>
          </a:prstGeom>
          <a:noFill/>
          <a:ln>
            <a:noFill/>
          </a:ln>
        </p:spPr>
      </p:pic>
      <p:sp>
        <p:nvSpPr>
          <p:cNvPr id="171" name="Google Shape;171;p1"/>
          <p:cNvSpPr/>
          <p:nvPr/>
        </p:nvSpPr>
        <p:spPr>
          <a:xfrm>
            <a:off x="4905360" y="3692880"/>
            <a:ext cx="3229560" cy="12484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28" name="Shape 228"/>
        <p:cNvGrpSpPr/>
        <p:nvPr/>
      </p:nvGrpSpPr>
      <p:grpSpPr>
        <a:xfrm>
          <a:off x="0" y="0"/>
          <a:ext cx="0" cy="0"/>
          <a:chOff x="0" y="0"/>
          <a:chExt cx="0" cy="0"/>
        </a:xfrm>
      </p:grpSpPr>
      <p:sp>
        <p:nvSpPr>
          <p:cNvPr id="229" name="Google Shape;229;g179e727c23c_0_37"/>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t/>
            </a:r>
            <a:endParaRPr b="0" i="0" sz="2100" u="none" cap="none" strike="noStrike">
              <a:latin typeface="Arial"/>
              <a:ea typeface="Arial"/>
              <a:cs typeface="Arial"/>
              <a:sym typeface="Arial"/>
            </a:endParaRPr>
          </a:p>
        </p:txBody>
      </p:sp>
      <p:sp>
        <p:nvSpPr>
          <p:cNvPr id="230" name="Google Shape;230;g179e727c23c_0_37"/>
          <p:cNvSpPr txBox="1"/>
          <p:nvPr/>
        </p:nvSpPr>
        <p:spPr>
          <a:xfrm>
            <a:off x="145725" y="182150"/>
            <a:ext cx="1908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ADD ITEMS</a:t>
            </a:r>
            <a:endParaRPr b="1" sz="1800">
              <a:solidFill>
                <a:schemeClr val="lt1"/>
              </a:solidFill>
            </a:endParaRPr>
          </a:p>
        </p:txBody>
      </p:sp>
      <p:pic>
        <p:nvPicPr>
          <p:cNvPr id="231" name="Google Shape;231;g179e727c23c_0_37"/>
          <p:cNvPicPr preferRelativeResize="0"/>
          <p:nvPr/>
        </p:nvPicPr>
        <p:blipFill>
          <a:blip r:embed="rId3">
            <a:alphaModFix/>
          </a:blip>
          <a:stretch>
            <a:fillRect/>
          </a:stretch>
        </p:blipFill>
        <p:spPr>
          <a:xfrm>
            <a:off x="159300" y="732433"/>
            <a:ext cx="8825402" cy="428781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35" name="Shape 235"/>
        <p:cNvGrpSpPr/>
        <p:nvPr/>
      </p:nvGrpSpPr>
      <p:grpSpPr>
        <a:xfrm>
          <a:off x="0" y="0"/>
          <a:ext cx="0" cy="0"/>
          <a:chOff x="0" y="0"/>
          <a:chExt cx="0" cy="0"/>
        </a:xfrm>
      </p:grpSpPr>
      <p:sp>
        <p:nvSpPr>
          <p:cNvPr id="236" name="Google Shape;236;g179e727c23c_0_43"/>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t/>
            </a:r>
            <a:endParaRPr b="0" i="0" sz="2100" u="none" cap="none" strike="noStrike">
              <a:latin typeface="Arial"/>
              <a:ea typeface="Arial"/>
              <a:cs typeface="Arial"/>
              <a:sym typeface="Arial"/>
            </a:endParaRPr>
          </a:p>
        </p:txBody>
      </p:sp>
      <p:sp>
        <p:nvSpPr>
          <p:cNvPr id="237" name="Google Shape;237;g179e727c23c_0_43"/>
          <p:cNvSpPr txBox="1"/>
          <p:nvPr/>
        </p:nvSpPr>
        <p:spPr>
          <a:xfrm>
            <a:off x="145725" y="182150"/>
            <a:ext cx="1908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UPDATION</a:t>
            </a:r>
            <a:endParaRPr b="1" sz="1800">
              <a:solidFill>
                <a:schemeClr val="lt1"/>
              </a:solidFill>
            </a:endParaRPr>
          </a:p>
        </p:txBody>
      </p:sp>
      <p:pic>
        <p:nvPicPr>
          <p:cNvPr id="238" name="Google Shape;238;g179e727c23c_0_43"/>
          <p:cNvPicPr preferRelativeResize="0"/>
          <p:nvPr/>
        </p:nvPicPr>
        <p:blipFill>
          <a:blip r:embed="rId3">
            <a:alphaModFix/>
          </a:blip>
          <a:stretch>
            <a:fillRect/>
          </a:stretch>
        </p:blipFill>
        <p:spPr>
          <a:xfrm>
            <a:off x="142175" y="686650"/>
            <a:ext cx="8859650" cy="4304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42" name="Shape 242"/>
        <p:cNvGrpSpPr/>
        <p:nvPr/>
      </p:nvGrpSpPr>
      <p:grpSpPr>
        <a:xfrm>
          <a:off x="0" y="0"/>
          <a:ext cx="0" cy="0"/>
          <a:chOff x="0" y="0"/>
          <a:chExt cx="0" cy="0"/>
        </a:xfrm>
      </p:grpSpPr>
      <p:sp>
        <p:nvSpPr>
          <p:cNvPr id="243" name="Google Shape;243;p6"/>
          <p:cNvSpPr/>
          <p:nvPr/>
        </p:nvSpPr>
        <p:spPr>
          <a:xfrm>
            <a:off x="460800" y="2065320"/>
            <a:ext cx="8220960" cy="1011600"/>
          </a:xfrm>
          <a:prstGeom prst="rect">
            <a:avLst/>
          </a:prstGeom>
          <a:noFill/>
          <a:ln>
            <a:noFill/>
          </a:ln>
        </p:spPr>
        <p:txBody>
          <a:bodyPr anchorCtr="0" anchor="ctr" bIns="91425" lIns="90000" spcFirstLastPara="1" rIns="90000" wrap="square" tIns="91425">
            <a:normAutofit/>
          </a:bodyPr>
          <a:lstStyle/>
          <a:p>
            <a:pPr indent="0" lvl="0" marL="0" marR="0" rtl="0" algn="l">
              <a:lnSpc>
                <a:spcPct val="100000"/>
              </a:lnSpc>
              <a:spcBef>
                <a:spcPts val="0"/>
              </a:spcBef>
              <a:spcAft>
                <a:spcPts val="0"/>
              </a:spcAft>
              <a:buNone/>
            </a:pPr>
            <a:r>
              <a:rPr b="1" i="0" lang="en" sz="4200" u="none" cap="none" strike="noStrike">
                <a:solidFill>
                  <a:srgbClr val="FFFFFF"/>
                </a:solidFill>
                <a:latin typeface="Roboto"/>
                <a:ea typeface="Roboto"/>
                <a:cs typeface="Roboto"/>
                <a:sym typeface="Roboto"/>
              </a:rPr>
              <a:t>Thank You</a:t>
            </a:r>
            <a:endParaRPr b="0" i="0" sz="4200" u="none" cap="none" strike="noStrike">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175" name="Shape 175"/>
        <p:cNvGrpSpPr/>
        <p:nvPr/>
      </p:nvGrpSpPr>
      <p:grpSpPr>
        <a:xfrm>
          <a:off x="0" y="0"/>
          <a:ext cx="0" cy="0"/>
          <a:chOff x="0" y="0"/>
          <a:chExt cx="0" cy="0"/>
        </a:xfrm>
      </p:grpSpPr>
      <p:sp>
        <p:nvSpPr>
          <p:cNvPr id="176" name="Google Shape;176;p2"/>
          <p:cNvSpPr/>
          <p:nvPr/>
        </p:nvSpPr>
        <p:spPr>
          <a:xfrm>
            <a:off x="98280" y="16200"/>
            <a:ext cx="8825400" cy="601560"/>
          </a:xfrm>
          <a:prstGeom prst="rect">
            <a:avLst/>
          </a:prstGeom>
          <a:noFill/>
          <a:ln>
            <a:noFill/>
          </a:ln>
        </p:spPr>
        <p:txBody>
          <a:bodyPr anchorCtr="0" anchor="ctr" bIns="91425" lIns="0" spcFirstLastPara="1" rIns="0" wrap="square" tIns="91425">
            <a:norm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Problem Statement</a:t>
            </a:r>
            <a:endParaRPr b="0" i="0" sz="2100" u="none" cap="none" strike="noStrike">
              <a:latin typeface="Arial"/>
              <a:ea typeface="Arial"/>
              <a:cs typeface="Arial"/>
              <a:sym typeface="Arial"/>
            </a:endParaRPr>
          </a:p>
        </p:txBody>
      </p:sp>
      <p:sp>
        <p:nvSpPr>
          <p:cNvPr id="177" name="Google Shape;177;p2"/>
          <p:cNvSpPr txBox="1"/>
          <p:nvPr/>
        </p:nvSpPr>
        <p:spPr>
          <a:xfrm>
            <a:off x="706675" y="1544525"/>
            <a:ext cx="7511400" cy="24012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600">
                <a:solidFill>
                  <a:schemeClr val="dk1"/>
                </a:solidFill>
              </a:rPr>
              <a:t>For a Restaurant, </a:t>
            </a:r>
            <a:r>
              <a:rPr lang="en" sz="1600">
                <a:solidFill>
                  <a:schemeClr val="dk1"/>
                </a:solidFill>
              </a:rPr>
              <a:t>Restaurant owner finds it difficult to update their physical menu card frequently whenever there is a requirement of updation in the Menu. They have to print a new Menu card whenever they would like update the price of any dish or add new dishes to the menu.Also,sometimes, Customers visiting the restaurant find it difficult to have access to the menu card.</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181" name="Shape 181"/>
        <p:cNvGrpSpPr/>
        <p:nvPr/>
      </p:nvGrpSpPr>
      <p:grpSpPr>
        <a:xfrm>
          <a:off x="0" y="0"/>
          <a:ext cx="0" cy="0"/>
          <a:chOff x="0" y="0"/>
          <a:chExt cx="0" cy="0"/>
        </a:xfrm>
      </p:grpSpPr>
      <p:sp>
        <p:nvSpPr>
          <p:cNvPr id="182" name="Google Shape;182;p3"/>
          <p:cNvSpPr/>
          <p:nvPr/>
        </p:nvSpPr>
        <p:spPr>
          <a:xfrm>
            <a:off x="98280" y="16200"/>
            <a:ext cx="8825400" cy="601560"/>
          </a:xfrm>
          <a:prstGeom prst="rect">
            <a:avLst/>
          </a:prstGeom>
          <a:noFill/>
          <a:ln>
            <a:noFill/>
          </a:ln>
        </p:spPr>
        <p:txBody>
          <a:bodyPr anchorCtr="0" anchor="ctr" bIns="91425" lIns="0" spcFirstLastPara="1" rIns="0" wrap="square" tIns="91425">
            <a:norm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Objective</a:t>
            </a:r>
            <a:endParaRPr b="0" i="0" sz="2100" u="none" cap="none" strike="noStrike">
              <a:latin typeface="Arial"/>
              <a:ea typeface="Arial"/>
              <a:cs typeface="Arial"/>
              <a:sym typeface="Arial"/>
            </a:endParaRPr>
          </a:p>
        </p:txBody>
      </p:sp>
      <p:sp>
        <p:nvSpPr>
          <p:cNvPr id="183" name="Google Shape;183;p3"/>
          <p:cNvSpPr txBox="1"/>
          <p:nvPr/>
        </p:nvSpPr>
        <p:spPr>
          <a:xfrm>
            <a:off x="823250" y="1602800"/>
            <a:ext cx="6469500" cy="22626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500">
                <a:solidFill>
                  <a:schemeClr val="dk1"/>
                </a:solidFill>
              </a:rPr>
              <a:t>To solve this problem, We have built a Website that would enable Restaurant owners to add and update their </a:t>
            </a:r>
            <a:r>
              <a:rPr lang="en" sz="1500">
                <a:solidFill>
                  <a:schemeClr val="dk1"/>
                </a:solidFill>
              </a:rPr>
              <a:t>the details of already existing items through the website</a:t>
            </a:r>
            <a:r>
              <a:rPr lang="en" sz="1500">
                <a:solidFill>
                  <a:schemeClr val="dk1"/>
                </a:solidFill>
              </a:rPr>
              <a:t>. </a:t>
            </a:r>
            <a:r>
              <a:rPr lang="en" sz="1500">
                <a:solidFill>
                  <a:schemeClr val="dk1"/>
                </a:solidFill>
              </a:rPr>
              <a:t>Also, the customers could view the E-Menu card using a QR code that would be physically present in the restaurant.</a:t>
            </a:r>
            <a:endParaRPr sz="1500">
              <a:solidFill>
                <a:schemeClr val="dk1"/>
              </a:solidFill>
            </a:endParaRPr>
          </a:p>
          <a:p>
            <a:pPr indent="0" lvl="0" marL="0" rtl="0" algn="l">
              <a:lnSpc>
                <a:spcPct val="200000"/>
              </a:lnSpc>
              <a:spcBef>
                <a:spcPts val="0"/>
              </a:spcBef>
              <a:spcAft>
                <a:spcPts val="0"/>
              </a:spcAft>
              <a:buClr>
                <a:schemeClr val="dk1"/>
              </a:buClr>
              <a:buSzPts val="1100"/>
              <a:buFont typeface="Arial"/>
              <a:buNone/>
            </a:pPr>
            <a:r>
              <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187" name="Shape 187"/>
        <p:cNvGrpSpPr/>
        <p:nvPr/>
      </p:nvGrpSpPr>
      <p:grpSpPr>
        <a:xfrm>
          <a:off x="0" y="0"/>
          <a:ext cx="0" cy="0"/>
          <a:chOff x="0" y="0"/>
          <a:chExt cx="0" cy="0"/>
        </a:xfrm>
      </p:grpSpPr>
      <p:sp>
        <p:nvSpPr>
          <p:cNvPr id="188" name="Google Shape;188;p4"/>
          <p:cNvSpPr/>
          <p:nvPr/>
        </p:nvSpPr>
        <p:spPr>
          <a:xfrm>
            <a:off x="98280" y="16200"/>
            <a:ext cx="8825400" cy="601560"/>
          </a:xfrm>
          <a:prstGeom prst="rect">
            <a:avLst/>
          </a:prstGeom>
          <a:noFill/>
          <a:ln>
            <a:noFill/>
          </a:ln>
        </p:spPr>
        <p:txBody>
          <a:bodyPr anchorCtr="0" anchor="ctr" bIns="91425" lIns="0" spcFirstLastPara="1" rIns="0" wrap="square" tIns="91425">
            <a:norm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Tech Stack</a:t>
            </a:r>
            <a:endParaRPr b="0" i="0" sz="2100" u="none" cap="none" strike="noStrike">
              <a:latin typeface="Arial"/>
              <a:ea typeface="Arial"/>
              <a:cs typeface="Arial"/>
              <a:sym typeface="Arial"/>
            </a:endParaRPr>
          </a:p>
        </p:txBody>
      </p:sp>
      <p:sp>
        <p:nvSpPr>
          <p:cNvPr id="189" name="Google Shape;189;p4"/>
          <p:cNvSpPr txBox="1"/>
          <p:nvPr/>
        </p:nvSpPr>
        <p:spPr>
          <a:xfrm>
            <a:off x="713975" y="917950"/>
            <a:ext cx="7707900" cy="357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latin typeface="Times New Roman"/>
                <a:ea typeface="Times New Roman"/>
                <a:cs typeface="Times New Roman"/>
                <a:sym typeface="Times New Roman"/>
              </a:rPr>
              <a:t>FRONT END </a:t>
            </a:r>
            <a:endParaRPr b="1" sz="1900">
              <a:latin typeface="Times New Roman"/>
              <a:ea typeface="Times New Roman"/>
              <a:cs typeface="Times New Roman"/>
              <a:sym typeface="Times New Roman"/>
            </a:endParaRPr>
          </a:p>
          <a:p>
            <a:pPr indent="0" lvl="0" marL="0" rtl="0" algn="l">
              <a:spcBef>
                <a:spcPts val="0"/>
              </a:spcBef>
              <a:spcAft>
                <a:spcPts val="0"/>
              </a:spcAft>
              <a:buNone/>
            </a:pPr>
            <a:r>
              <a:t/>
            </a:r>
            <a:endParaRPr/>
          </a:p>
          <a:p>
            <a:pPr indent="-317500" lvl="0" marL="457200" rtl="0" algn="l">
              <a:lnSpc>
                <a:spcPct val="150000"/>
              </a:lnSpc>
              <a:spcBef>
                <a:spcPts val="0"/>
              </a:spcBef>
              <a:spcAft>
                <a:spcPts val="0"/>
              </a:spcAft>
              <a:buSzPts val="1400"/>
              <a:buChar char="●"/>
            </a:pPr>
            <a:r>
              <a:rPr lang="en"/>
              <a:t>HTML </a:t>
            </a:r>
            <a:endParaRPr/>
          </a:p>
          <a:p>
            <a:pPr indent="-317500" lvl="0" marL="457200" rtl="0" algn="l">
              <a:lnSpc>
                <a:spcPct val="150000"/>
              </a:lnSpc>
              <a:spcBef>
                <a:spcPts val="0"/>
              </a:spcBef>
              <a:spcAft>
                <a:spcPts val="0"/>
              </a:spcAft>
              <a:buSzPts val="1400"/>
              <a:buChar char="●"/>
            </a:pPr>
            <a:r>
              <a:rPr lang="en"/>
              <a:t>CSS</a:t>
            </a:r>
            <a:endParaRPr/>
          </a:p>
          <a:p>
            <a:pPr indent="-317500" lvl="0" marL="457200" rtl="0" algn="l">
              <a:lnSpc>
                <a:spcPct val="150000"/>
              </a:lnSpc>
              <a:spcBef>
                <a:spcPts val="0"/>
              </a:spcBef>
              <a:spcAft>
                <a:spcPts val="0"/>
              </a:spcAft>
              <a:buSzPts val="1400"/>
              <a:buChar char="●"/>
            </a:pPr>
            <a:r>
              <a:rPr lang="en"/>
              <a:t>JAVASCRIPT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sz="2000">
                <a:latin typeface="Times New Roman"/>
                <a:ea typeface="Times New Roman"/>
                <a:cs typeface="Times New Roman"/>
                <a:sym typeface="Times New Roman"/>
              </a:rPr>
              <a:t>BACK END</a:t>
            </a:r>
            <a:endParaRPr b="1" sz="2000">
              <a:latin typeface="Times New Roman"/>
              <a:ea typeface="Times New Roman"/>
              <a:cs typeface="Times New Roman"/>
              <a:sym typeface="Times New Roman"/>
            </a:endParaRPr>
          </a:p>
          <a:p>
            <a:pPr indent="0" lvl="0" marL="0" rtl="0" algn="l">
              <a:spcBef>
                <a:spcPts val="0"/>
              </a:spcBef>
              <a:spcAft>
                <a:spcPts val="0"/>
              </a:spcAft>
              <a:buNone/>
            </a:pPr>
            <a:r>
              <a:t/>
            </a:r>
            <a:endParaRPr b="1" sz="2000">
              <a:latin typeface="Times New Roman"/>
              <a:ea typeface="Times New Roman"/>
              <a:cs typeface="Times New Roman"/>
              <a:sym typeface="Times New Roman"/>
            </a:endParaRPr>
          </a:p>
          <a:p>
            <a:pPr indent="-317500" lvl="0" marL="457200" rtl="0" algn="l">
              <a:lnSpc>
                <a:spcPct val="150000"/>
              </a:lnSpc>
              <a:spcBef>
                <a:spcPts val="0"/>
              </a:spcBef>
              <a:spcAft>
                <a:spcPts val="0"/>
              </a:spcAft>
              <a:buSzPts val="1400"/>
              <a:buFont typeface="Times New Roman"/>
              <a:buChar char="●"/>
            </a:pPr>
            <a:r>
              <a:rPr lang="en">
                <a:latin typeface="Times New Roman"/>
                <a:ea typeface="Times New Roman"/>
                <a:cs typeface="Times New Roman"/>
                <a:sym typeface="Times New Roman"/>
              </a:rPr>
              <a:t>DJANGO</a:t>
            </a:r>
            <a:endParaRPr>
              <a:latin typeface="Times New Roman"/>
              <a:ea typeface="Times New Roman"/>
              <a:cs typeface="Times New Roman"/>
              <a:sym typeface="Times New Roman"/>
            </a:endParaRPr>
          </a:p>
          <a:p>
            <a:pPr indent="-317500" lvl="0" marL="457200" rtl="0" algn="l">
              <a:lnSpc>
                <a:spcPct val="150000"/>
              </a:lnSpc>
              <a:spcBef>
                <a:spcPts val="0"/>
              </a:spcBef>
              <a:spcAft>
                <a:spcPts val="0"/>
              </a:spcAft>
              <a:buSzPts val="1400"/>
              <a:buFont typeface="Times New Roman"/>
              <a:buChar char="●"/>
            </a:pPr>
            <a:r>
              <a:rPr lang="en">
                <a:latin typeface="Times New Roman"/>
                <a:ea typeface="Times New Roman"/>
                <a:cs typeface="Times New Roman"/>
                <a:sym typeface="Times New Roman"/>
              </a:rPr>
              <a:t>POSTGRESQL </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193" name="Shape 193"/>
        <p:cNvGrpSpPr/>
        <p:nvPr/>
      </p:nvGrpSpPr>
      <p:grpSpPr>
        <a:xfrm>
          <a:off x="0" y="0"/>
          <a:ext cx="0" cy="0"/>
          <a:chOff x="0" y="0"/>
          <a:chExt cx="0" cy="0"/>
        </a:xfrm>
      </p:grpSpPr>
      <p:sp>
        <p:nvSpPr>
          <p:cNvPr id="194" name="Google Shape;194;p5"/>
          <p:cNvSpPr/>
          <p:nvPr/>
        </p:nvSpPr>
        <p:spPr>
          <a:xfrm>
            <a:off x="98275" y="16200"/>
            <a:ext cx="8825400" cy="950100"/>
          </a:xfrm>
          <a:prstGeom prst="rect">
            <a:avLst/>
          </a:prstGeom>
          <a:noFill/>
          <a:ln>
            <a:noFill/>
          </a:ln>
        </p:spPr>
        <p:txBody>
          <a:bodyPr anchorCtr="0" anchor="ctr" bIns="91425" lIns="0" spcFirstLastPara="1" rIns="0" wrap="square" tIns="91425">
            <a:norm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195" name="Google Shape;195;p5"/>
          <p:cNvSpPr txBox="1"/>
          <p:nvPr/>
        </p:nvSpPr>
        <p:spPr>
          <a:xfrm>
            <a:off x="553700" y="1223950"/>
            <a:ext cx="7125000" cy="243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Font typeface="Arial"/>
              <a:buNone/>
            </a:pPr>
            <a:r>
              <a:rPr b="1" lang="en" sz="1800">
                <a:solidFill>
                  <a:schemeClr val="dk1"/>
                </a:solidFill>
              </a:rPr>
              <a:t>Modules Used :</a:t>
            </a:r>
            <a:endParaRPr b="1" sz="1800">
              <a:solidFill>
                <a:schemeClr val="dk1"/>
              </a:solidFill>
            </a:endParaRPr>
          </a:p>
          <a:p>
            <a:pPr indent="0" lvl="0" marL="0" rtl="0" algn="l">
              <a:spcBef>
                <a:spcPts val="0"/>
              </a:spcBef>
              <a:spcAft>
                <a:spcPts val="0"/>
              </a:spcAft>
              <a:buClr>
                <a:schemeClr val="dk1"/>
              </a:buClr>
              <a:buFont typeface="Arial"/>
              <a:buNone/>
            </a:pPr>
            <a:r>
              <a:t/>
            </a:r>
            <a:endParaRPr sz="1800">
              <a:solidFill>
                <a:schemeClr val="dk1"/>
              </a:solidFill>
            </a:endParaRPr>
          </a:p>
          <a:p>
            <a:pPr indent="-330200" lvl="0" marL="457200" rtl="0" algn="l">
              <a:lnSpc>
                <a:spcPct val="150000"/>
              </a:lnSpc>
              <a:spcBef>
                <a:spcPts val="0"/>
              </a:spcBef>
              <a:spcAft>
                <a:spcPts val="0"/>
              </a:spcAft>
              <a:buSzPts val="1600"/>
              <a:buChar char="-"/>
            </a:pPr>
            <a:r>
              <a:rPr lang="en" sz="1600"/>
              <a:t>Home</a:t>
            </a:r>
            <a:endParaRPr sz="1600"/>
          </a:p>
          <a:p>
            <a:pPr indent="-330200" lvl="0" marL="457200" rtl="0" algn="l">
              <a:lnSpc>
                <a:spcPct val="150000"/>
              </a:lnSpc>
              <a:spcBef>
                <a:spcPts val="0"/>
              </a:spcBef>
              <a:spcAft>
                <a:spcPts val="0"/>
              </a:spcAft>
              <a:buSzPts val="1600"/>
              <a:buChar char="-"/>
            </a:pPr>
            <a:r>
              <a:rPr lang="en" sz="1600"/>
              <a:t>Accounts</a:t>
            </a:r>
            <a:endParaRPr sz="1600"/>
          </a:p>
          <a:p>
            <a:pPr indent="-330200" lvl="0" marL="457200" rtl="0" algn="l">
              <a:lnSpc>
                <a:spcPct val="150000"/>
              </a:lnSpc>
              <a:spcBef>
                <a:spcPts val="0"/>
              </a:spcBef>
              <a:spcAft>
                <a:spcPts val="0"/>
              </a:spcAft>
              <a:buSzPts val="1600"/>
              <a:buChar char="-"/>
            </a:pPr>
            <a:r>
              <a:rPr lang="en" sz="1600"/>
              <a:t>Restaurant</a:t>
            </a:r>
            <a:endParaRPr sz="1600"/>
          </a:p>
          <a:p>
            <a:pPr indent="-330200" lvl="0" marL="457200" rtl="0" algn="l">
              <a:lnSpc>
                <a:spcPct val="150000"/>
              </a:lnSpc>
              <a:spcBef>
                <a:spcPts val="0"/>
              </a:spcBef>
              <a:spcAft>
                <a:spcPts val="0"/>
              </a:spcAft>
              <a:buSzPts val="1600"/>
              <a:buChar char="-"/>
            </a:pPr>
            <a:r>
              <a:rPr lang="en" sz="1600"/>
              <a:t>Add_Edit Items</a:t>
            </a:r>
            <a:endParaRPr sz="1600"/>
          </a:p>
          <a:p>
            <a:pPr indent="0" lvl="0" marL="457200" rtl="0" algn="l">
              <a:spcBef>
                <a:spcPts val="0"/>
              </a:spcBef>
              <a:spcAft>
                <a:spcPts val="0"/>
              </a:spcAft>
              <a:buNone/>
            </a:pPr>
            <a:r>
              <a:t/>
            </a:r>
            <a:endParaRPr/>
          </a:p>
        </p:txBody>
      </p:sp>
      <p:pic>
        <p:nvPicPr>
          <p:cNvPr id="196" name="Google Shape;196;p5"/>
          <p:cNvPicPr preferRelativeResize="0"/>
          <p:nvPr/>
        </p:nvPicPr>
        <p:blipFill rotWithShape="1">
          <a:blip r:embed="rId3">
            <a:alphaModFix/>
          </a:blip>
          <a:srcRect b="0" l="3157" r="0" t="0"/>
          <a:stretch/>
        </p:blipFill>
        <p:spPr>
          <a:xfrm>
            <a:off x="5631625" y="1149363"/>
            <a:ext cx="1604975" cy="2581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00" name="Shape 200"/>
        <p:cNvGrpSpPr/>
        <p:nvPr/>
      </p:nvGrpSpPr>
      <p:grpSpPr>
        <a:xfrm>
          <a:off x="0" y="0"/>
          <a:ext cx="0" cy="0"/>
          <a:chOff x="0" y="0"/>
          <a:chExt cx="0" cy="0"/>
        </a:xfrm>
      </p:grpSpPr>
      <p:sp>
        <p:nvSpPr>
          <p:cNvPr id="201" name="Google Shape;201;g179e727c23c_0_7"/>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t/>
            </a:r>
            <a:endParaRPr b="0" i="0" sz="2100" u="none" cap="none" strike="noStrike">
              <a:latin typeface="Arial"/>
              <a:ea typeface="Arial"/>
              <a:cs typeface="Arial"/>
              <a:sym typeface="Arial"/>
            </a:endParaRPr>
          </a:p>
        </p:txBody>
      </p:sp>
      <p:sp>
        <p:nvSpPr>
          <p:cNvPr id="202" name="Google Shape;202;g179e727c23c_0_7"/>
          <p:cNvSpPr txBox="1"/>
          <p:nvPr/>
        </p:nvSpPr>
        <p:spPr>
          <a:xfrm>
            <a:off x="145725" y="182150"/>
            <a:ext cx="1908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HOME</a:t>
            </a:r>
            <a:endParaRPr b="1" sz="1800">
              <a:solidFill>
                <a:schemeClr val="lt1"/>
              </a:solidFill>
            </a:endParaRPr>
          </a:p>
        </p:txBody>
      </p:sp>
      <p:pic>
        <p:nvPicPr>
          <p:cNvPr id="203" name="Google Shape;203;g179e727c23c_0_7"/>
          <p:cNvPicPr preferRelativeResize="0"/>
          <p:nvPr/>
        </p:nvPicPr>
        <p:blipFill>
          <a:blip r:embed="rId3">
            <a:alphaModFix/>
          </a:blip>
          <a:stretch>
            <a:fillRect/>
          </a:stretch>
        </p:blipFill>
        <p:spPr>
          <a:xfrm>
            <a:off x="130100" y="675424"/>
            <a:ext cx="8883776" cy="43515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07" name="Shape 207"/>
        <p:cNvGrpSpPr/>
        <p:nvPr/>
      </p:nvGrpSpPr>
      <p:grpSpPr>
        <a:xfrm>
          <a:off x="0" y="0"/>
          <a:ext cx="0" cy="0"/>
          <a:chOff x="0" y="0"/>
          <a:chExt cx="0" cy="0"/>
        </a:xfrm>
      </p:grpSpPr>
      <p:sp>
        <p:nvSpPr>
          <p:cNvPr id="208" name="Google Shape;208;g179e727c23c_0_17"/>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t/>
            </a:r>
            <a:endParaRPr b="0" i="0" sz="2100" u="none" cap="none" strike="noStrike">
              <a:latin typeface="Arial"/>
              <a:ea typeface="Arial"/>
              <a:cs typeface="Arial"/>
              <a:sym typeface="Arial"/>
            </a:endParaRPr>
          </a:p>
        </p:txBody>
      </p:sp>
      <p:sp>
        <p:nvSpPr>
          <p:cNvPr id="209" name="Google Shape;209;g179e727c23c_0_17"/>
          <p:cNvSpPr txBox="1"/>
          <p:nvPr/>
        </p:nvSpPr>
        <p:spPr>
          <a:xfrm>
            <a:off x="145725" y="182150"/>
            <a:ext cx="3948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ACCOUNTS (LOGIN)</a:t>
            </a:r>
            <a:endParaRPr b="1" sz="1800">
              <a:solidFill>
                <a:schemeClr val="lt1"/>
              </a:solidFill>
            </a:endParaRPr>
          </a:p>
        </p:txBody>
      </p:sp>
      <p:pic>
        <p:nvPicPr>
          <p:cNvPr id="210" name="Google Shape;210;g179e727c23c_0_17"/>
          <p:cNvPicPr preferRelativeResize="0"/>
          <p:nvPr/>
        </p:nvPicPr>
        <p:blipFill>
          <a:blip r:embed="rId3">
            <a:alphaModFix/>
          </a:blip>
          <a:stretch>
            <a:fillRect/>
          </a:stretch>
        </p:blipFill>
        <p:spPr>
          <a:xfrm>
            <a:off x="145725" y="691415"/>
            <a:ext cx="8777948" cy="429968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14" name="Shape 214"/>
        <p:cNvGrpSpPr/>
        <p:nvPr/>
      </p:nvGrpSpPr>
      <p:grpSpPr>
        <a:xfrm>
          <a:off x="0" y="0"/>
          <a:ext cx="0" cy="0"/>
          <a:chOff x="0" y="0"/>
          <a:chExt cx="0" cy="0"/>
        </a:xfrm>
      </p:grpSpPr>
      <p:sp>
        <p:nvSpPr>
          <p:cNvPr id="215" name="Google Shape;215;g179e727c23c_0_23"/>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t/>
            </a:r>
            <a:endParaRPr b="0" i="0" sz="2100" u="none" cap="none" strike="noStrike">
              <a:latin typeface="Arial"/>
              <a:ea typeface="Arial"/>
              <a:cs typeface="Arial"/>
              <a:sym typeface="Arial"/>
            </a:endParaRPr>
          </a:p>
        </p:txBody>
      </p:sp>
      <p:sp>
        <p:nvSpPr>
          <p:cNvPr id="216" name="Google Shape;216;g179e727c23c_0_23"/>
          <p:cNvSpPr txBox="1"/>
          <p:nvPr/>
        </p:nvSpPr>
        <p:spPr>
          <a:xfrm>
            <a:off x="145725" y="182150"/>
            <a:ext cx="4801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ACCOUNTS (REGISTRATION)</a:t>
            </a:r>
            <a:endParaRPr b="1" sz="1800">
              <a:solidFill>
                <a:schemeClr val="lt1"/>
              </a:solidFill>
            </a:endParaRPr>
          </a:p>
        </p:txBody>
      </p:sp>
      <p:pic>
        <p:nvPicPr>
          <p:cNvPr id="217" name="Google Shape;217;g179e727c23c_0_23"/>
          <p:cNvPicPr preferRelativeResize="0"/>
          <p:nvPr/>
        </p:nvPicPr>
        <p:blipFill>
          <a:blip r:embed="rId3">
            <a:alphaModFix/>
          </a:blip>
          <a:stretch>
            <a:fillRect/>
          </a:stretch>
        </p:blipFill>
        <p:spPr>
          <a:xfrm>
            <a:off x="152400" y="703283"/>
            <a:ext cx="8825402" cy="428781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21" name="Shape 221"/>
        <p:cNvGrpSpPr/>
        <p:nvPr/>
      </p:nvGrpSpPr>
      <p:grpSpPr>
        <a:xfrm>
          <a:off x="0" y="0"/>
          <a:ext cx="0" cy="0"/>
          <a:chOff x="0" y="0"/>
          <a:chExt cx="0" cy="0"/>
        </a:xfrm>
      </p:grpSpPr>
      <p:sp>
        <p:nvSpPr>
          <p:cNvPr id="222" name="Google Shape;222;g179e727c23c_0_29"/>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t/>
            </a:r>
            <a:endParaRPr b="0" i="0" sz="2100" u="none" cap="none" strike="noStrike">
              <a:latin typeface="Arial"/>
              <a:ea typeface="Arial"/>
              <a:cs typeface="Arial"/>
              <a:sym typeface="Arial"/>
            </a:endParaRPr>
          </a:p>
        </p:txBody>
      </p:sp>
      <p:sp>
        <p:nvSpPr>
          <p:cNvPr id="223" name="Google Shape;223;g179e727c23c_0_29"/>
          <p:cNvSpPr txBox="1"/>
          <p:nvPr/>
        </p:nvSpPr>
        <p:spPr>
          <a:xfrm>
            <a:off x="145725" y="182150"/>
            <a:ext cx="1908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RESTAURANT</a:t>
            </a:r>
            <a:endParaRPr b="1" sz="1800">
              <a:solidFill>
                <a:schemeClr val="lt1"/>
              </a:solidFill>
            </a:endParaRPr>
          </a:p>
        </p:txBody>
      </p:sp>
      <p:pic>
        <p:nvPicPr>
          <p:cNvPr id="224" name="Google Shape;224;g179e727c23c_0_29"/>
          <p:cNvPicPr preferRelativeResize="0"/>
          <p:nvPr/>
        </p:nvPicPr>
        <p:blipFill>
          <a:blip r:embed="rId3">
            <a:alphaModFix/>
          </a:blip>
          <a:stretch>
            <a:fillRect/>
          </a:stretch>
        </p:blipFill>
        <p:spPr>
          <a:xfrm>
            <a:off x="152400" y="694684"/>
            <a:ext cx="8771277" cy="429641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madhumitha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13</vt:i4>
  </property>
  <property fmtid="{D5CDD505-2E9C-101B-9397-08002B2CF9AE}" pid="8" name="PresentationFormat">
    <vt:lpwstr>On-screen Show (16:9)</vt:lpwstr>
  </property>
  <property fmtid="{D5CDD505-2E9C-101B-9397-08002B2CF9AE}" pid="9" name="ScaleCrop">
    <vt:bool>false</vt:bool>
  </property>
  <property fmtid="{D5CDD505-2E9C-101B-9397-08002B2CF9AE}" pid="10" name="ShareDoc">
    <vt:bool>false</vt:bool>
  </property>
  <property fmtid="{D5CDD505-2E9C-101B-9397-08002B2CF9AE}" pid="11" name="Slides">
    <vt:i4>13</vt:i4>
  </property>
</Properties>
</file>